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1944" y="-10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4C-C20C-4A31-A492-770D5BB89458}" type="datetimeFigureOut">
              <a:rPr lang="en-IN" smtClean="0"/>
              <a:pPr/>
              <a:t>12/10/22 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1EDA-6883-4DA9-ACCF-2B0CECC78DE2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12/10/22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01CD9B-0495-45A7-8FC2-10BBC1BDF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cap="rnd"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ash"/>
          </a:ln>
          <a:scene3d>
            <a:camera prst="orthographicFront"/>
            <a:lightRig rig="threePt" dir="t"/>
          </a:scene3d>
          <a:sp3d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31910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F40C958-AF0B-4974-B3E8-8D959A558242}"/>
              </a:ext>
            </a:extLst>
          </p:cNvPr>
          <p:cNvGrpSpPr/>
          <p:nvPr/>
        </p:nvGrpSpPr>
        <p:grpSpPr>
          <a:xfrm>
            <a:off x="0" y="0"/>
            <a:ext cx="6858000" cy="8440501"/>
            <a:chOff x="-2885361" y="-2876705"/>
            <a:chExt cx="7241549" cy="109185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A780235-1DAD-45B4-A5D1-58FB5E396CAC}"/>
                </a:ext>
              </a:extLst>
            </p:cNvPr>
            <p:cNvGrpSpPr/>
            <p:nvPr/>
          </p:nvGrpSpPr>
          <p:grpSpPr>
            <a:xfrm>
              <a:off x="-2885361" y="-2876705"/>
              <a:ext cx="7241549" cy="7609119"/>
              <a:chOff x="-2885361" y="-2876705"/>
              <a:chExt cx="7241549" cy="76091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6E92151A-C9EF-44F0-B3FB-D8C1285E9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885359" y="-2876705"/>
                <a:ext cx="7241543" cy="564946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B7B2B4A9-8A33-4CCB-BABF-476C743A5187}"/>
                  </a:ext>
                </a:extLst>
              </p:cNvPr>
              <p:cNvGrpSpPr/>
              <p:nvPr/>
            </p:nvGrpSpPr>
            <p:grpSpPr>
              <a:xfrm>
                <a:off x="-2885361" y="-1556347"/>
                <a:ext cx="7241549" cy="6288761"/>
                <a:chOff x="-2885361" y="-1556347"/>
                <a:chExt cx="7241549" cy="6288761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xmlns="" id="{3CCA4F33-13BC-4E60-A852-958FEADEAA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40" t="40190" r="9843" b="36264"/>
                <a:stretch/>
              </p:blipFill>
              <p:spPr bwMode="auto">
                <a:xfrm>
                  <a:off x="1068493" y="19912"/>
                  <a:ext cx="3287695" cy="2752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xmlns="" id="{E652BBA5-3DB5-4667-850D-60908540A8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42"/>
                <a:stretch/>
              </p:blipFill>
              <p:spPr bwMode="auto">
                <a:xfrm>
                  <a:off x="-2885361" y="72742"/>
                  <a:ext cx="4059842" cy="2682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40A098A7-BCEF-4D39-8BD2-C1C7C393EF0C}"/>
                    </a:ext>
                  </a:extLst>
                </p:cNvPr>
                <p:cNvGrpSpPr/>
                <p:nvPr/>
              </p:nvGrpSpPr>
              <p:grpSpPr>
                <a:xfrm>
                  <a:off x="-904670" y="-1556347"/>
                  <a:ext cx="3413443" cy="595034"/>
                  <a:chOff x="3702271" y="1931887"/>
                  <a:chExt cx="5356665" cy="773415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xmlns="" id="{1B0F825E-1E30-43AA-8C4C-85320D656B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702271" y="2019511"/>
                    <a:ext cx="5356665" cy="504825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xmlns="" id="{74CE938B-D8E5-46D5-B83B-B5EA0C815C2F}"/>
                      </a:ext>
                    </a:extLst>
                  </p:cNvPr>
                  <p:cNvSpPr txBox="1"/>
                  <p:nvPr/>
                </p:nvSpPr>
                <p:spPr>
                  <a:xfrm>
                    <a:off x="4654393" y="1931887"/>
                    <a:ext cx="3524927" cy="7734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IN" sz="1575" dirty="0">
                        <a:solidFill>
                          <a:srgbClr val="7030A0"/>
                        </a:solidFill>
                        <a:latin typeface="Algerian" panose="04020705040A02060702" pitchFamily="82" charset="0"/>
                      </a:rPr>
                      <a:t>ORGANISES</a:t>
                    </a:r>
                  </a:p>
                </p:txBody>
              </p:sp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5EED4950-B97E-4AEF-B8ED-D130352C31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/>
                <a:stretch/>
              </p:blipFill>
              <p:spPr>
                <a:xfrm>
                  <a:off x="-2885361" y="2756998"/>
                  <a:ext cx="7241544" cy="197541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8367FF7-5151-4768-BE21-34003A399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9015" y="6478618"/>
              <a:ext cx="1287173" cy="1563208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0" y="0"/>
            <a:ext cx="6858000" cy="227917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en-IN" sz="24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algn="ctr"/>
            <a:r>
              <a:rPr lang="en-IN" sz="2400" b="1" dirty="0" smtClean="0">
                <a:solidFill>
                  <a:srgbClr val="7030A0"/>
                </a:solidFill>
                <a:latin typeface="Arial Rounded MT Bold" pitchFamily="34" charset="0"/>
              </a:rPr>
              <a:t>HKM GDC Eidgah </a:t>
            </a:r>
            <a:r>
              <a:rPr lang="en-IN" sz="2400" b="1" dirty="0">
                <a:solidFill>
                  <a:srgbClr val="7030A0"/>
                </a:solidFill>
                <a:latin typeface="Arial Rounded MT Bold" pitchFamily="34" charset="0"/>
              </a:rPr>
              <a:t>Srinagar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Arial Rounded MT Bold" pitchFamily="34" charset="0"/>
              </a:rPr>
              <a:t>and </a:t>
            </a:r>
            <a:endParaRPr lang="en-IN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002060"/>
                </a:solidFill>
                <a:latin typeface="Arial Rounded MT Bold" pitchFamily="34" charset="0"/>
              </a:rPr>
              <a:t>Department of Bio resources, University of Kashmir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Arial Rounded MT Bold" pitchFamily="34" charset="0"/>
              </a:rPr>
              <a:t>Organizes</a:t>
            </a:r>
            <a:endParaRPr lang="en-IN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/>
            <a:r>
              <a:rPr lang="en-IN" dirty="0" smtClean="0">
                <a:solidFill>
                  <a:srgbClr val="C00000"/>
                </a:solidFill>
                <a:latin typeface="Rockwell Extra Bold" pitchFamily="18" charset="0"/>
              </a:rPr>
              <a:t>One day Breast Cancer Awareness programme</a:t>
            </a:r>
          </a:p>
          <a:p>
            <a:pPr algn="ctr"/>
            <a:r>
              <a:rPr lang="en-IN" dirty="0" smtClean="0">
                <a:solidFill>
                  <a:srgbClr val="C00000"/>
                </a:solidFill>
                <a:latin typeface="Rockwell Extra Bold" pitchFamily="18" charset="0"/>
              </a:rPr>
              <a:t>On</a:t>
            </a:r>
            <a:endParaRPr lang="en-IN" dirty="0" smtClean="0">
              <a:solidFill>
                <a:schemeClr val="tx1"/>
              </a:solidFill>
              <a:latin typeface="Rockwell Extra Bold" pitchFamily="18" charset="0"/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Rockwell Extra Bold" pitchFamily="18" charset="0"/>
              </a:rPr>
              <a:t>19</a:t>
            </a:r>
            <a:r>
              <a:rPr lang="en-IN" baseline="30000" dirty="0" smtClean="0">
                <a:solidFill>
                  <a:schemeClr val="tx1"/>
                </a:solidFill>
                <a:latin typeface="Rockwell Extra Bold" pitchFamily="18" charset="0"/>
              </a:rPr>
              <a:t>th</a:t>
            </a:r>
            <a:r>
              <a:rPr lang="en-IN" dirty="0" smtClean="0">
                <a:solidFill>
                  <a:schemeClr val="tx1"/>
                </a:solidFill>
                <a:latin typeface="Rockwell Extra Bold" pitchFamily="18" charset="0"/>
              </a:rPr>
              <a:t> October 2022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Rockwell Extra Bold" pitchFamily="18" charset="0"/>
              </a:rPr>
              <a:t>Venue : GDC Eidgah Srinagar </a:t>
            </a:r>
            <a:endParaRPr lang="en-IN" dirty="0" smtClean="0">
              <a:solidFill>
                <a:srgbClr val="C00000"/>
              </a:solidFill>
              <a:latin typeface="Rockwell Extra Bold" pitchFamily="18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pic>
        <p:nvPicPr>
          <p:cNvPr id="6" name="Picture 4" descr="http://test3.uok.edu.in/Images/KULogo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85825" cy="685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3402" y="7040539"/>
            <a:ext cx="1195549" cy="141987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algn="ctr">
              <a:lnSpc>
                <a:spcPct val="80000"/>
              </a:lnSpc>
            </a:pPr>
            <a:r>
              <a:rPr lang="en-IN" sz="800" b="1" dirty="0" smtClean="0"/>
              <a:t>Prof. </a:t>
            </a:r>
            <a:r>
              <a:rPr lang="en-US" sz="800" b="1" dirty="0" err="1" smtClean="0"/>
              <a:t>Mohd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Yaqoob</a:t>
            </a:r>
            <a:r>
              <a:rPr lang="en-US" sz="800" b="1" dirty="0" smtClean="0"/>
              <a:t> Baba</a:t>
            </a:r>
            <a:endParaRPr lang="en-IN" sz="800" b="1" dirty="0" smtClean="0"/>
          </a:p>
          <a:p>
            <a:pPr algn="ctr">
              <a:lnSpc>
                <a:spcPct val="80000"/>
              </a:lnSpc>
            </a:pPr>
            <a:r>
              <a:rPr lang="en-IN" sz="800" dirty="0" smtClean="0"/>
              <a:t>Principal</a:t>
            </a:r>
          </a:p>
          <a:p>
            <a:pPr algn="ctr">
              <a:lnSpc>
                <a:spcPct val="80000"/>
              </a:lnSpc>
            </a:pPr>
            <a:r>
              <a:rPr lang="en-IN" sz="800" dirty="0" smtClean="0"/>
              <a:t>HKM GDC Eidgah Srinagar</a:t>
            </a:r>
            <a:endParaRPr lang="en-US" sz="800" dirty="0"/>
          </a:p>
        </p:txBody>
      </p:sp>
      <p:sp>
        <p:nvSpPr>
          <p:cNvPr id="26" name="Rectangle 25"/>
          <p:cNvSpPr/>
          <p:nvPr/>
        </p:nvSpPr>
        <p:spPr>
          <a:xfrm>
            <a:off x="0" y="5854890"/>
            <a:ext cx="6858000" cy="1141666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Highlights of screening cum awareness camp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Health promotion, the first pillar, will include public education about the signs and symptoms of breast cancer, risk reduction strategies.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Lectures on breast cancer by Experts in online and offline mode.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</a:rPr>
              <a:t>Month long awareness programme is going at University of Kashmir and colleges.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Free breast cancer screening camp will be organized at University of Kashmir on 31-10-2022.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2" descr="Breast Cancer Awareness Poster Layout 07 Stock Template | Adobe Stock"/>
          <p:cNvPicPr>
            <a:picLocks noChangeAspect="1" noChangeArrowheads="1"/>
          </p:cNvPicPr>
          <p:nvPr/>
        </p:nvPicPr>
        <p:blipFill>
          <a:blip r:embed="rId9"/>
          <a:srcRect l="34075" t="57343" r="34415" b="22507"/>
          <a:stretch>
            <a:fillRect/>
          </a:stretch>
        </p:blipFill>
        <p:spPr bwMode="auto">
          <a:xfrm>
            <a:off x="1252963" y="6993940"/>
            <a:ext cx="2543695" cy="1130532"/>
          </a:xfrm>
          <a:prstGeom prst="rect">
            <a:avLst/>
          </a:prstGeom>
          <a:noFill/>
        </p:spPr>
      </p:pic>
      <p:pic>
        <p:nvPicPr>
          <p:cNvPr id="20" name="Picture 7" descr="C:\Users\fujitsu\Desktop\Breast cancer\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7353" y="7239881"/>
            <a:ext cx="1881446" cy="1189223"/>
          </a:xfrm>
          <a:prstGeom prst="rect">
            <a:avLst/>
          </a:prstGeom>
          <a:noFill/>
        </p:spPr>
      </p:pic>
      <p:pic>
        <p:nvPicPr>
          <p:cNvPr id="25" name="Picture 24" descr="C:\Users\fujitsu\Desktop\Breast cancer\Final\Final Banners\Final banner.jpg"/>
          <p:cNvPicPr>
            <a:picLocks noChangeAspect="1" noChangeArrowheads="1"/>
          </p:cNvPicPr>
          <p:nvPr/>
        </p:nvPicPr>
        <p:blipFill>
          <a:blip r:embed="rId11" cstate="print"/>
          <a:srcRect r="22492"/>
          <a:stretch>
            <a:fillRect/>
          </a:stretch>
        </p:blipFill>
        <p:spPr bwMode="auto">
          <a:xfrm>
            <a:off x="3835624" y="2324625"/>
            <a:ext cx="3022376" cy="2007116"/>
          </a:xfrm>
          <a:prstGeom prst="rect">
            <a:avLst/>
          </a:prstGeom>
          <a:noFill/>
        </p:spPr>
      </p:pic>
      <p:pic>
        <p:nvPicPr>
          <p:cNvPr id="2" name="Picture 1" descr="logo college 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0293" y="0"/>
            <a:ext cx="697707" cy="697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8497669"/>
            <a:ext cx="703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Organizing Secretary : Dr. Nusrat </a:t>
            </a:r>
            <a:r>
              <a:rPr lang="en-US" sz="1600" b="1" dirty="0" err="1" smtClean="0"/>
              <a:t>Shafi</a:t>
            </a:r>
            <a:r>
              <a:rPr lang="en-US" sz="1600" b="1" dirty="0" smtClean="0"/>
              <a:t> ( Women Development Cell GDC </a:t>
            </a:r>
            <a:r>
              <a:rPr lang="en-US" sz="1600" b="1" dirty="0" err="1" smtClean="0"/>
              <a:t>Eidgah</a:t>
            </a:r>
            <a:r>
              <a:rPr lang="en-US" sz="1600" b="1" dirty="0" smtClean="0"/>
              <a:t>  )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568" y="7032433"/>
            <a:ext cx="714434" cy="8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1220</TotalTime>
  <Words>128</Words>
  <Application>Microsoft Macintosh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DrManzoor Mir</dc:creator>
  <cp:lastModifiedBy>JAVID PARRAY PARRAY</cp:lastModifiedBy>
  <cp:revision>20</cp:revision>
  <cp:lastPrinted>2022-10-12T05:27:21Z</cp:lastPrinted>
  <dcterms:created xsi:type="dcterms:W3CDTF">2022-10-02T02:37:19Z</dcterms:created>
  <dcterms:modified xsi:type="dcterms:W3CDTF">2022-10-12T06:51:55Z</dcterms:modified>
</cp:coreProperties>
</file>